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721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108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65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7289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044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982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110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335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083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012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1385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0F25E-1DD5-4195-9618-9A9A08A5FAAA}" type="datetimeFigureOut">
              <a:rPr lang="cs-CZ" smtClean="0"/>
              <a:t>18. 4. 2018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304E5-1D8D-49ED-9C3C-168CFEFFD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8995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eipark.cz/" TargetMode="External"/><Relationship Id="rId3" Type="http://schemas.openxmlformats.org/officeDocument/2006/relationships/hyperlink" Target="https://www.google.cz/url?sa=i&amp;rct=j&amp;q=&amp;esrc=s&amp;source=images&amp;cd=&amp;cad=rja&amp;uact=8&amp;ved=2ahUKEwiVsdqAvLTaAhUGbVAKHRvDBkQQjRx6BAgAEAU&amp;url=https://www.heipark.cz/leto/bobova-draha.php&amp;psig=AOvVaw0_g6YMsdjyyHwb-QW4BtZ8&amp;ust=1523613278340226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z/url?sa=i&amp;rct=j&amp;q=&amp;esrc=s&amp;source=images&amp;cd=&amp;cad=rja&amp;uact=8&amp;ved=2ahUKEwjrjO6ZvbTaAhVGY1AKHXfGDxAQjRx6BAgAEAU&amp;url=https://www.heipark.cz/leto/aktuality-koupani-v-heiparku&amp;psig=AOvVaw2OVgq8-J3OleMTB8kpxo_-&amp;ust=1523613616350788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Výsledek obrázku pro heipark tošovic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9837"/>
            <a:ext cx="247650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5" descr="Výsledek obrázku pro heipark tošovice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968" y="365595"/>
            <a:ext cx="2668141" cy="1862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684324"/>
            <a:ext cx="2489687" cy="1863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 descr="Výsledek obrázku pro heipark tošovic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601446"/>
            <a:ext cx="2597574" cy="194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3340193" y="411805"/>
            <a:ext cx="25922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chemeClr val="accent6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SRPŠ ZVE ŽÁKY A JEJICH RODIĆE NA SPOLEČNÝ VÝLET ZA ZÁBAVOU</a:t>
            </a:r>
            <a:endParaRPr lang="cs-CZ" sz="2800" b="1" dirty="0">
              <a:solidFill>
                <a:schemeClr val="accent6">
                  <a:lumMod val="7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39552" y="2636912"/>
            <a:ext cx="80648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800" b="1" u="sng" dirty="0" smtClean="0">
                <a:solidFill>
                  <a:schemeClr val="accent6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KDY</a:t>
            </a:r>
            <a:r>
              <a:rPr lang="cs-C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  </a:t>
            </a:r>
            <a:r>
              <a:rPr lang="cs-C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8.5.2018 </a:t>
            </a:r>
            <a:r>
              <a:rPr lang="cs-C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od 9:00  hodin            </a:t>
            </a:r>
            <a:r>
              <a:rPr lang="cs-CZ" sz="2800" u="sng" dirty="0" smtClean="0">
                <a:solidFill>
                  <a:schemeClr val="accent6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KDE</a:t>
            </a:r>
            <a:r>
              <a:rPr lang="cs-C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cs-C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HEIPARK TOŠOVICE  </a:t>
            </a:r>
          </a:p>
          <a:p>
            <a:pPr algn="just"/>
            <a:r>
              <a:rPr lang="cs-CZ" sz="2800" b="1" u="sng" dirty="0" smtClean="0">
                <a:solidFill>
                  <a:schemeClr val="accent6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INFO</a:t>
            </a:r>
            <a:r>
              <a:rPr lang="cs-C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Pro děti ZŠ Slovenská </a:t>
            </a:r>
            <a:r>
              <a:rPr lang="cs-CZ" sz="2800" u="sng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v doprovodu dospělé osoby </a:t>
            </a:r>
            <a:r>
              <a:rPr lang="cs-C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Z fondu SRPŠ bude hrazena dětem společná autobusová doprava, doprovod přispěje částkou 50 Kč. Útratu na místě hradí každý sám dle možností. </a:t>
            </a:r>
            <a:endParaRPr lang="cs-CZ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131840" y="4684324"/>
            <a:ext cx="280064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Více</a:t>
            </a:r>
            <a:r>
              <a:rPr lang="cs-C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informací na třídních schůzkách </a:t>
            </a:r>
          </a:p>
          <a:p>
            <a:pPr algn="ctr"/>
            <a:r>
              <a:rPr lang="cs-C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cs-C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  <a:hlinkClick r:id="rId8"/>
              </a:rPr>
              <a:t>www.heipark.cz</a:t>
            </a:r>
            <a:endParaRPr lang="cs-CZ" sz="32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/>
            <a:endParaRPr lang="cs-CZ" sz="32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cs-CZ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cs-CZ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5252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64</Words>
  <Application>Microsoft Office PowerPoint</Application>
  <PresentationFormat>Předvádění na obrazovce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Arabic Typesetting</vt:lpstr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Irena</dc:creator>
  <cp:lastModifiedBy>Školní Tablet</cp:lastModifiedBy>
  <cp:revision>3</cp:revision>
  <dcterms:created xsi:type="dcterms:W3CDTF">2018-04-12T09:56:57Z</dcterms:created>
  <dcterms:modified xsi:type="dcterms:W3CDTF">2018-04-18T19:41:58Z</dcterms:modified>
</cp:coreProperties>
</file>