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82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0" r:id="rId26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9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16" name="Zástupný symbol dátumu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27. 10. 2016</a:t>
            </a:fld>
            <a:endParaRPr lang="sk-SK"/>
          </a:p>
        </p:txBody>
      </p:sp>
      <p:sp>
        <p:nvSpPr>
          <p:cNvPr id="2" name="Zástupný symbol päty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5" name="Zástupný symbol čísla snímky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27. 10. 2016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27. 10. 2016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27" name="Zástupný symbol obsahu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5" name="Zástupný symbol dátumu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27. 10. 2016</a:t>
            </a:fld>
            <a:endParaRPr lang="sk-SK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sk-SK"/>
          </a:p>
        </p:txBody>
      </p:sp>
      <p:sp>
        <p:nvSpPr>
          <p:cNvPr id="16" name="Zástupný symbol čísla snímky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tex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19" name="Zástupný symbol dátumu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27. 10. 2016</a:t>
            </a:fld>
            <a:endParaRPr lang="sk-SK"/>
          </a:p>
        </p:txBody>
      </p:sp>
      <p:sp>
        <p:nvSpPr>
          <p:cNvPr id="11" name="Zástupný symbol päty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6" name="Zástupný symbol čísla snímky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4" name="Zástupný symbol obsahu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3" name="Zástupný symbol obsahu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1" name="Zástupný symbol dátumu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27. 10. 2016</a:t>
            </a:fld>
            <a:endParaRPr lang="sk-SK"/>
          </a:p>
        </p:txBody>
      </p:sp>
      <p:sp>
        <p:nvSpPr>
          <p:cNvPr id="10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1" name="Zástupný symbol čísla snímky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25" name="Zástupný symbol tex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8" name="Zástupný symbol obsahu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0" name="Zástupný symbol dátumu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27. 10. 2016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2" name="Zástupný symbol dátumu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27. 10. 2016</a:t>
            </a:fld>
            <a:endParaRPr lang="sk-SK"/>
          </a:p>
        </p:txBody>
      </p:sp>
      <p:sp>
        <p:nvSpPr>
          <p:cNvPr id="21" name="Zástupný symbol päty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27. 10. 2016</a:t>
            </a:fld>
            <a:endParaRPr lang="sk-SK"/>
          </a:p>
        </p:txBody>
      </p:sp>
      <p:sp>
        <p:nvSpPr>
          <p:cNvPr id="24" name="Zástupný symbol päty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vná spojnica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26" name="Zástupný symbol tex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14" name="Zástupný symbol obsahu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5" name="Zástupný symbol dátumu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27. 10. 2016</a:t>
            </a:fld>
            <a:endParaRPr lang="sk-SK"/>
          </a:p>
        </p:txBody>
      </p:sp>
      <p:sp>
        <p:nvSpPr>
          <p:cNvPr id="29" name="Zástupný symbol päty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obrázka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27. 10. 2016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1" name="Zástupný symbol čísla snímky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26" name="Zástupný symbol tex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text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1" name="Zástupný symbol dátumu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A812B65-9A1B-42FF-8DDA-365A2B0950AF}" type="datetimeFigureOut">
              <a:rPr lang="sk-SK" smtClean="0"/>
              <a:pPr/>
              <a:t>27. 10. 2016</a:t>
            </a:fld>
            <a:endParaRPr lang="sk-SK"/>
          </a:p>
        </p:txBody>
      </p:sp>
      <p:sp>
        <p:nvSpPr>
          <p:cNvPr id="28" name="Zástupný symbol päty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0" name="Zástupný symbol nadpis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ovná spojnic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ško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0"/>
            <a:ext cx="6715125" cy="502888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81000" y="5105400"/>
            <a:ext cx="8458200" cy="1222375"/>
          </a:xfrm>
        </p:spPr>
        <p:txBody>
          <a:bodyPr/>
          <a:lstStyle/>
          <a:p>
            <a:r>
              <a:rPr lang="sk-SK" dirty="0" smtClean="0"/>
              <a:t>ZÁKLADNÁ ŠKOLA JAROSLAVA SIMANA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04800" y="5715000"/>
            <a:ext cx="8458200" cy="914400"/>
          </a:xfrm>
        </p:spPr>
        <p:txBody>
          <a:bodyPr/>
          <a:lstStyle/>
          <a:p>
            <a:r>
              <a:rPr lang="sk-SK" dirty="0" smtClean="0"/>
              <a:t>OKTÓBROVÁ 16, 976 46 VALASKÁ</a:t>
            </a:r>
          </a:p>
          <a:p>
            <a:r>
              <a:rPr lang="sk-SK" dirty="0" smtClean="0"/>
              <a:t>SLOVENSKÁ REPUBLIKA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obsahu 4" descr="IMG_20161018_11145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73834" y="1600200"/>
            <a:ext cx="2652932" cy="4724400"/>
          </a:xfrm>
        </p:spPr>
      </p:pic>
      <p:pic>
        <p:nvPicPr>
          <p:cNvPr id="6" name="Zástupný symbol obsahu 5" descr="IMG_20161021_1201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493434" y="1600200"/>
            <a:ext cx="2652932" cy="4724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IMG_20161021_1213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0" y="1676400"/>
            <a:ext cx="2567354" cy="44958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obsahu 4" descr="IMG_20161021_12130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676400"/>
            <a:ext cx="2541502" cy="4525963"/>
          </a:xfrm>
        </p:spPr>
      </p:pic>
      <p:pic>
        <p:nvPicPr>
          <p:cNvPr id="6" name="Zástupný symbol obsahu 5" descr="IMG_20161021_12131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2286000" y="1676400"/>
            <a:ext cx="2541502" cy="4525963"/>
          </a:xfrm>
        </p:spPr>
      </p:pic>
      <p:pic>
        <p:nvPicPr>
          <p:cNvPr id="8" name="Obrázok 7" descr="IMG_20161021_1213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24600" y="1676400"/>
            <a:ext cx="2481776" cy="449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 </a:t>
            </a:r>
            <a:r>
              <a:rPr lang="sk-SK" dirty="0" smtClean="0"/>
              <a:t>prácu so </a:t>
            </a:r>
            <a:r>
              <a:rPr lang="sk-SK" dirty="0" smtClean="0"/>
              <a:t>zábavou SPOJILI AJ  </a:t>
            </a:r>
            <a:r>
              <a:rPr lang="sk-SK" dirty="0" smtClean="0"/>
              <a:t>naši </a:t>
            </a:r>
            <a:r>
              <a:rPr lang="sk-SK" dirty="0" err="1" smtClean="0"/>
              <a:t>druhostupniari</a:t>
            </a:r>
            <a:endParaRPr lang="sk-SK" dirty="0"/>
          </a:p>
        </p:txBody>
      </p:sp>
      <p:pic>
        <p:nvPicPr>
          <p:cNvPr id="5" name="Zástupný symbol obsahu 4" descr="IMG_204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447800"/>
            <a:ext cx="4038600" cy="3028950"/>
          </a:xfrm>
        </p:spPr>
      </p:pic>
      <p:pic>
        <p:nvPicPr>
          <p:cNvPr id="6" name="Zástupný symbol obsahu 5" descr="IMG_204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33625"/>
            <a:ext cx="4343400" cy="3257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...a tu je výsledok</a:t>
            </a:r>
            <a:endParaRPr lang="sk-SK" dirty="0"/>
          </a:p>
        </p:txBody>
      </p:sp>
      <p:pic>
        <p:nvPicPr>
          <p:cNvPr id="5" name="Zástupný symbol obsahu 4" descr="IMG_204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90800" y="3581400"/>
            <a:ext cx="4191000" cy="3143250"/>
          </a:xfrm>
        </p:spPr>
      </p:pic>
      <p:pic>
        <p:nvPicPr>
          <p:cNvPr id="6" name="Zástupný symbol obsahu 5" descr="IMG_205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05400" y="1219200"/>
            <a:ext cx="4038600" cy="3028950"/>
          </a:xfrm>
        </p:spPr>
      </p:pic>
      <p:pic>
        <p:nvPicPr>
          <p:cNvPr id="7" name="Obrázok 6" descr="IMG_20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19200"/>
            <a:ext cx="4267200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Aj takto to u nás vyzerá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k-SK" dirty="0" smtClean="0"/>
              <a:t>Na podporu čítania sme strávili zábavný večer v školskej knižnici. Vinšovali sme jej k  Medzinárodnému dňu školských knižníc. Nechýbalo zážitkové čítanie s divadielkom, pantomíma, súťažné skladanie rozprávkových </a:t>
            </a:r>
            <a:r>
              <a:rPr lang="sk-SK" dirty="0" smtClean="0"/>
              <a:t>puzzle</a:t>
            </a:r>
            <a:r>
              <a:rPr lang="sk-SK" dirty="0" smtClean="0"/>
              <a:t>, origami a samozrejme sladké prekvapenie, ktoré na žiadnej oslave nesmie chýbať. Prežili sme zaujímavý večer s knihami a kamarátmi. 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IMG_20161024_181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61024_1807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61024_1807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61024_1814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rázok 2" descr="IMG_20161024_1817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61024_1814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MILÍ NAŠI PRIATELIA!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sk-SK" dirty="0" smtClean="0"/>
              <a:t>Pozdravujeme vás zo Slovenska. Tešíme sa, že vás opäť  môžeme pozdraviť a obdarovať záložkami, ktoré sme pre vás s radosťou a láskou vyrábali. Tento rok sa k žiakom z prvého stupňa pridali aj  piataci a siedmaci. Títo žiaci už vyrábali záložky keď boli ešte na prvom stupni a veľmi sa chceli zapojiť aj tento rok a aspoň takýmto spôsobom sa s vami opäť spojiť. Všetci žiaci od najmenších prváčikov až po najstarších usilovne vymýšľali, kreslili, strihali a s nadšením pracovali na výrobe záložiek, ktorými vás chceme obdarovať. A takto to vyzeralo...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61024_1816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61024_1814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61024_1817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61024_1853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61024_1854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2438400"/>
          </a:xfrm>
        </p:spPr>
        <p:txBody>
          <a:bodyPr>
            <a:normAutofit/>
          </a:bodyPr>
          <a:lstStyle/>
          <a:p>
            <a:r>
              <a:rPr lang="sk-SK" dirty="0" smtClean="0"/>
              <a:t>Žiakom sa akcia veľmi páčila a ich ohlasy nás ubezpečili, že deti chcú čítať a majú záujem o knihy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sk-SK" dirty="0" smtClean="0"/>
              <a:t>                                                                                    </a:t>
            </a:r>
          </a:p>
          <a:p>
            <a:endParaRPr lang="sk-SK" dirty="0" smtClean="0"/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r>
              <a:rPr lang="sk-SK" dirty="0" smtClean="0"/>
              <a:t>   A PRETO VÁM MILÍ KAMARÁTI PRAJEME  VEĽA PREČÍTANÝCH PEKNÝCH A ZAUJÍMAVÝCH KNÍH, V KTORÝCH, VERÍME, ŽE NEBUDÚ CHÝBAŤ NAŠE ZÁLOŽKY </a:t>
            </a:r>
            <a:r>
              <a:rPr lang="sk-SK" dirty="0" smtClean="0">
                <a:sym typeface="Wingdings" pitchFamily="2" charset="2"/>
              </a:rPr>
              <a:t></a:t>
            </a:r>
          </a:p>
          <a:p>
            <a:pPr>
              <a:buNone/>
            </a:pPr>
            <a:r>
              <a:rPr lang="sk-SK" dirty="0" smtClean="0">
                <a:sym typeface="Wingdings" pitchFamily="2" charset="2"/>
              </a:rPr>
              <a:t>				VAŠI KAMARÁTI ZO SLOVENSKA</a:t>
            </a:r>
            <a:endParaRPr lang="sk-SK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Prvákom išla výroba od ruky</a:t>
            </a:r>
            <a:endParaRPr lang="sk-SK" dirty="0"/>
          </a:p>
        </p:txBody>
      </p:sp>
      <p:pic>
        <p:nvPicPr>
          <p:cNvPr id="5" name="Zástupný symbol obsahu 4" descr="DSCN065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219200"/>
            <a:ext cx="4038600" cy="3028950"/>
          </a:xfrm>
        </p:spPr>
      </p:pic>
      <p:pic>
        <p:nvPicPr>
          <p:cNvPr id="6" name="Zástupný symbol obsahu 5" descr="DSCN066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05400" y="1143000"/>
            <a:ext cx="4038600" cy="3028950"/>
          </a:xfrm>
        </p:spPr>
      </p:pic>
      <p:pic>
        <p:nvPicPr>
          <p:cNvPr id="7" name="Obrázok 6" descr="DSCN06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3962400"/>
            <a:ext cx="3962400" cy="2895600"/>
          </a:xfrm>
          <a:prstGeom prst="rect">
            <a:avLst/>
          </a:prstGeom>
        </p:spPr>
      </p:pic>
      <p:pic>
        <p:nvPicPr>
          <p:cNvPr id="8" name="Obrázok 7" descr="DSCN06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000" y="3943350"/>
            <a:ext cx="3886200" cy="2914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 PO </a:t>
            </a:r>
            <a:r>
              <a:rPr lang="sk-SK" dirty="0" smtClean="0"/>
              <a:t>PRÁCI NECHÝBALA </a:t>
            </a:r>
            <a:r>
              <a:rPr lang="sk-SK" dirty="0" smtClean="0"/>
              <a:t>ZÁBAVA</a:t>
            </a:r>
            <a:endParaRPr lang="sk-SK" dirty="0"/>
          </a:p>
        </p:txBody>
      </p:sp>
      <p:pic>
        <p:nvPicPr>
          <p:cNvPr id="4" name="Zástupný symbol obsahu 3" descr="IMG_17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Ani druháci sa nenechali zahanbiť</a:t>
            </a:r>
            <a:endParaRPr lang="sk-SK" dirty="0"/>
          </a:p>
        </p:txBody>
      </p:sp>
      <p:pic>
        <p:nvPicPr>
          <p:cNvPr id="5" name="Zástupný symbol obsahu 4" descr="IMG_20161019_10410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371600"/>
            <a:ext cx="4605866" cy="2590800"/>
          </a:xfrm>
        </p:spPr>
      </p:pic>
      <p:pic>
        <p:nvPicPr>
          <p:cNvPr id="6" name="Zástupný symbol obsahu 5" descr="IMG_20161019_10415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4281487"/>
            <a:ext cx="4580467" cy="2576513"/>
          </a:xfrm>
        </p:spPr>
      </p:pic>
      <p:pic>
        <p:nvPicPr>
          <p:cNvPr id="8" name="Obrázok 7" descr="IMG_20161019_1051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21204" y="1371600"/>
            <a:ext cx="4622796" cy="2600323"/>
          </a:xfrm>
          <a:prstGeom prst="rect">
            <a:avLst/>
          </a:prstGeom>
        </p:spPr>
      </p:pic>
      <p:pic>
        <p:nvPicPr>
          <p:cNvPr id="9" name="Obrázok 8" descr="IMG_20161019_1104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19600" y="4267200"/>
            <a:ext cx="4724400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Tretiaci </a:t>
            </a:r>
            <a:r>
              <a:rPr lang="sk-SK" dirty="0" smtClean="0"/>
              <a:t>pracovali</a:t>
            </a:r>
            <a:r>
              <a:rPr lang="sk-SK" dirty="0" smtClean="0"/>
              <a:t>,</a:t>
            </a:r>
            <a:endParaRPr lang="sk-SK" dirty="0"/>
          </a:p>
        </p:txBody>
      </p:sp>
      <p:pic>
        <p:nvPicPr>
          <p:cNvPr id="5" name="Zástupný symbol obsahu 4" descr="Záložky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82980" y="1600200"/>
            <a:ext cx="2834640" cy="4724400"/>
          </a:xfrm>
        </p:spPr>
      </p:pic>
      <p:pic>
        <p:nvPicPr>
          <p:cNvPr id="6" name="Zástupný symbol obsahu 5" descr="Záložky 00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402580" y="1600200"/>
            <a:ext cx="2834640" cy="4724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PRACOVALI</a:t>
            </a:r>
            <a:endParaRPr lang="sk-SK" dirty="0"/>
          </a:p>
        </p:txBody>
      </p:sp>
      <p:pic>
        <p:nvPicPr>
          <p:cNvPr id="5" name="Zástupný symbol obsahu 4" descr="Záložky 00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82980" y="1600200"/>
            <a:ext cx="2834640" cy="4724400"/>
          </a:xfrm>
        </p:spPr>
      </p:pic>
      <p:pic>
        <p:nvPicPr>
          <p:cNvPr id="6" name="Zástupný symbol obsahu 5" descr="Záložky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402580" y="1600200"/>
            <a:ext cx="2834640" cy="4724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 PRACOVALI</a:t>
            </a:r>
            <a:endParaRPr lang="sk-SK" dirty="0"/>
          </a:p>
        </p:txBody>
      </p:sp>
      <p:pic>
        <p:nvPicPr>
          <p:cNvPr id="6" name="Zástupný symbol obsahu 5" descr="Záložky 0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82980" y="1600200"/>
            <a:ext cx="2834640" cy="4724400"/>
          </a:xfrm>
        </p:spPr>
      </p:pic>
      <p:pic>
        <p:nvPicPr>
          <p:cNvPr id="7" name="Zástupný symbol obsahu 6" descr="Záložky 01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402580" y="1600200"/>
            <a:ext cx="2834640" cy="4724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 </a:t>
            </a:r>
            <a:r>
              <a:rPr lang="sk-SK" dirty="0" smtClean="0"/>
              <a:t>štvrtáci </a:t>
            </a:r>
            <a:r>
              <a:rPr lang="sk-SK" dirty="0" smtClean="0"/>
              <a:t>STRIHALI LEPILI, KRESLILI...</a:t>
            </a:r>
            <a:endParaRPr lang="sk-SK" dirty="0"/>
          </a:p>
        </p:txBody>
      </p:sp>
      <p:pic>
        <p:nvPicPr>
          <p:cNvPr id="5" name="Zástupný symbol obsahu 4" descr="IMG_20161018_11140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73834" y="1600200"/>
            <a:ext cx="2652932" cy="4724400"/>
          </a:xfrm>
        </p:spPr>
      </p:pic>
      <p:pic>
        <p:nvPicPr>
          <p:cNvPr id="7" name="Zástupný symbol obsahu 6" descr="IMG_20161018_11142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493434" y="1600200"/>
            <a:ext cx="2652932" cy="4724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ovanie">
  <a:themeElements>
    <a:clrScheme name="Cestovani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ovani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ovani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197</TotalTime>
  <Words>266</Words>
  <Application>Microsoft Office PowerPoint</Application>
  <PresentationFormat>Prezentácia na obrazovke (4:3)</PresentationFormat>
  <Paragraphs>22</Paragraphs>
  <Slides>25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25</vt:i4>
      </vt:variant>
    </vt:vector>
  </HeadingPairs>
  <TitlesOfParts>
    <vt:vector size="26" baseType="lpstr">
      <vt:lpstr>Cestovanie</vt:lpstr>
      <vt:lpstr>ZÁKLADNÁ ŠKOLA JAROSLAVA SIMANA</vt:lpstr>
      <vt:lpstr>MILÍ NAŠI PRIATELIA!</vt:lpstr>
      <vt:lpstr>Prvákom išla výroba od ruky</vt:lpstr>
      <vt:lpstr>A PO PRÁCI NECHÝBALA ZÁBAVA</vt:lpstr>
      <vt:lpstr>Ani druháci sa nenechali zahanbiť</vt:lpstr>
      <vt:lpstr>Tretiaci pracovali,</vt:lpstr>
      <vt:lpstr>PRACOVALI</vt:lpstr>
      <vt:lpstr>A PRACOVALI</vt:lpstr>
      <vt:lpstr> štvrtáci STRIHALI LEPILI, KRESLILI...</vt:lpstr>
      <vt:lpstr>Snímka 10</vt:lpstr>
      <vt:lpstr>Snímka 11</vt:lpstr>
      <vt:lpstr> prácu so zábavou SPOJILI AJ  naši druhostupniari</vt:lpstr>
      <vt:lpstr>...a tu je výsledok</vt:lpstr>
      <vt:lpstr>Aj takto to u nás vyzerá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Žiakom sa akcia veľmi páčila a ich ohlasy nás ubezpečili, že deti chcú čítať a majú záujem o knihy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ZÁKLADNÁ ŠKOLA JAROSLAVA SIMANA</dc:title>
  <dc:creator>Ucitel7</dc:creator>
  <cp:lastModifiedBy>Ucitel7</cp:lastModifiedBy>
  <cp:revision>22</cp:revision>
  <dcterms:created xsi:type="dcterms:W3CDTF">2016-10-26T20:50:49Z</dcterms:created>
  <dcterms:modified xsi:type="dcterms:W3CDTF">2016-10-27T19:47:02Z</dcterms:modified>
</cp:coreProperties>
</file>